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63" r:id="rId3"/>
    <p:sldId id="258" r:id="rId4"/>
    <p:sldId id="262" r:id="rId5"/>
    <p:sldId id="259" r:id="rId6"/>
    <p:sldId id="260" r:id="rId7"/>
    <p:sldId id="264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" y="7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www.publicdomainfiles.com/show_file.php?id=13921975219823" TargetMode="External"/><Relationship Id="rId7" Type="http://schemas.openxmlformats.org/officeDocument/2006/relationships/hyperlink" Target="http://www.tastefullyeclectic.com/how-to-create-a-budget-spreadsheet/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hyperlink" Target="https://www.deviantart.com/deleket/art/Software-Icons-Pack-35049946" TargetMode="External"/><Relationship Id="rId5" Type="http://schemas.openxmlformats.org/officeDocument/2006/relationships/hyperlink" Target="http://stackoverflow.com/questions/32682000/adding-columns-to-excel-as-list-from-other-sheet-grows" TargetMode="External"/><Relationship Id="rId10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hyperlink" Target="https://pxhere.com/en/photo/65317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2011.igem.org/Team:USTC-Softwar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2016.igem.org/Team:NYMU-Taipei/Collaborations" TargetMode="Externa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8000" dirty="0"/>
              <a:t>The Path to Compliance!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Anglia Ruskin University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6CFF304-5578-4B80-9AE3-605C74098868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i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Starting Point!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E285B3-D22E-4C4A-89D5-886FA97A5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6462" y="1737360"/>
            <a:ext cx="2884375" cy="1288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A29C3D-D4C8-4AFF-ACAE-7260A8FDA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69277" y="3474720"/>
            <a:ext cx="4500014" cy="2226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955DA4-EE46-44B6-86A4-C8CCE1926A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26707" y="3937999"/>
            <a:ext cx="4728259" cy="25447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6E7D2E-71AF-4729-853E-FA0BC59A95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625275" y="1882995"/>
            <a:ext cx="3414889" cy="2286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E67779-3FC7-4D8A-B4AF-8B2DB89D73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979004" y="3848279"/>
            <a:ext cx="3392965" cy="254472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2E8C32-A89E-4042-8296-86104FA462D1}"/>
              </a:ext>
            </a:extLst>
          </p:cNvPr>
          <p:cNvSpPr txBox="1"/>
          <p:nvPr/>
        </p:nvSpPr>
        <p:spPr>
          <a:xfrm>
            <a:off x="10393092" y="6538183"/>
            <a:ext cx="9788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11" tooltip="https://www.deviantart.com/deleket/art/Software-Icons-Pack-35049946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12" tooltip="https://creativecommons.org/licenses/by-nc-nd/3.0/"/>
              </a:rPr>
              <a:t>CC BY-NC-ND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181987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BC2B0C-A998-41F8-AE01-EBA728010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470" y="2023963"/>
            <a:ext cx="6139374" cy="39861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D852DB-31CD-469D-B4C8-4A31757FF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6" y="1883137"/>
            <a:ext cx="4625218" cy="426779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6CFF304-5578-4B80-9AE3-605C74098868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i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What Does End Goal Look Like?</a:t>
            </a: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anchor="ctr">
            <a:normAutofit/>
          </a:bodyPr>
          <a:lstStyle/>
          <a:p>
            <a:pPr lvl="0"/>
            <a:r>
              <a:rPr lang="en-US" sz="4800" i="1" dirty="0">
                <a:solidFill>
                  <a:srgbClr val="FFFFFF"/>
                </a:solidFill>
              </a:rPr>
              <a:t>Human beings are far smarter than computers!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- Steve Aldridge</a:t>
            </a:r>
          </a:p>
        </p:txBody>
      </p:sp>
    </p:spTree>
    <p:extLst>
      <p:ext uri="{BB962C8B-B14F-4D97-AF65-F5344CB8AC3E}">
        <p14:creationId xmlns:p14="http://schemas.microsoft.com/office/powerpoint/2010/main" val="1828305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4289474" cy="3892168"/>
          </a:xfrm>
        </p:spPr>
        <p:txBody>
          <a:bodyPr anchor="ctr">
            <a:normAutofit/>
          </a:bodyPr>
          <a:lstStyle/>
          <a:p>
            <a:pPr lvl="0"/>
            <a:r>
              <a:rPr lang="en-US" sz="4800" i="1" dirty="0">
                <a:solidFill>
                  <a:srgbClr val="FFFFFF"/>
                </a:solidFill>
              </a:rPr>
              <a:t>First Floor</a:t>
            </a:r>
            <a:br>
              <a:rPr lang="en-US" sz="4800" i="1" dirty="0">
                <a:solidFill>
                  <a:srgbClr val="FFFFFF"/>
                </a:solidFill>
              </a:rPr>
            </a:br>
            <a:r>
              <a:rPr lang="en-US" sz="4800" i="1" dirty="0">
                <a:solidFill>
                  <a:srgbClr val="FFFFFF"/>
                </a:solidFill>
              </a:rPr>
              <a:t>FIRST FLOOR</a:t>
            </a:r>
            <a:br>
              <a:rPr lang="en-US" sz="4800" i="1" dirty="0">
                <a:solidFill>
                  <a:srgbClr val="FFFFFF"/>
                </a:solidFill>
              </a:rPr>
            </a:br>
            <a:r>
              <a:rPr lang="en-US" sz="4800" i="1" dirty="0">
                <a:solidFill>
                  <a:srgbClr val="FFFFFF"/>
                </a:solidFill>
              </a:rPr>
              <a:t>first floor</a:t>
            </a:r>
            <a:br>
              <a:rPr lang="en-US" sz="4800" i="1" dirty="0">
                <a:solidFill>
                  <a:srgbClr val="FFFFFF"/>
                </a:solidFill>
              </a:rPr>
            </a:br>
            <a:r>
              <a:rPr lang="en-US" sz="4800" i="1" dirty="0" err="1">
                <a:solidFill>
                  <a:srgbClr val="FFFFFF"/>
                </a:solidFill>
              </a:rPr>
              <a:t>First.Floor</a:t>
            </a:r>
            <a:br>
              <a:rPr lang="en-US" sz="4800" i="1" dirty="0">
                <a:solidFill>
                  <a:srgbClr val="FFFFFF"/>
                </a:solidFill>
              </a:rPr>
            </a:br>
            <a:r>
              <a:rPr lang="en-US" sz="4800" i="1" dirty="0">
                <a:solidFill>
                  <a:srgbClr val="FFFFFF"/>
                </a:solidFill>
              </a:rPr>
              <a:t>First-Floor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How many First Floors are there?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623715-5991-4974-BEAC-43AFD91C65A1}"/>
              </a:ext>
            </a:extLst>
          </p:cNvPr>
          <p:cNvSpPr txBox="1"/>
          <p:nvPr/>
        </p:nvSpPr>
        <p:spPr>
          <a:xfrm>
            <a:off x="6734908" y="758952"/>
            <a:ext cx="42894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Fst</a:t>
            </a:r>
            <a:r>
              <a:rPr lang="en-GB" sz="4800" dirty="0">
                <a:solidFill>
                  <a:schemeClr val="bg1"/>
                </a:solidFill>
                <a:latin typeface="Bookman Old Style" panose="02050604050505020204" pitchFamily="18" charset="0"/>
              </a:rPr>
              <a:t> Floor</a:t>
            </a:r>
          </a:p>
          <a:p>
            <a:r>
              <a:rPr lang="en-GB" sz="4800" dirty="0">
                <a:solidFill>
                  <a:schemeClr val="bg1"/>
                </a:solidFill>
                <a:latin typeface="Bookman Old Style" panose="02050604050505020204" pitchFamily="18" charset="0"/>
              </a:rPr>
              <a:t>01 Floor</a:t>
            </a:r>
          </a:p>
          <a:p>
            <a:r>
              <a:rPr lang="en-GB" sz="4800" dirty="0">
                <a:solidFill>
                  <a:schemeClr val="bg1"/>
                </a:solidFill>
                <a:latin typeface="Bookman Old Style" panose="02050604050505020204" pitchFamily="18" charset="0"/>
              </a:rPr>
              <a:t>01</a:t>
            </a:r>
          </a:p>
          <a:p>
            <a:r>
              <a:rPr lang="en-GB" sz="4800" dirty="0">
                <a:solidFill>
                  <a:schemeClr val="bg1"/>
                </a:solidFill>
                <a:latin typeface="Bookman Old Style" panose="02050604050505020204" pitchFamily="18" charset="0"/>
              </a:rPr>
              <a:t>01 F/</a:t>
            </a:r>
            <a:r>
              <a:rPr lang="en-GB" sz="4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Flr</a:t>
            </a:r>
            <a:endParaRPr lang="en-GB" sz="4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GB" sz="4800" dirty="0">
                <a:solidFill>
                  <a:schemeClr val="bg1"/>
                </a:solidFill>
                <a:latin typeface="Bookman Old Style" panose="02050604050505020204" pitchFamily="18" charset="0"/>
              </a:rPr>
              <a:t>01 First Floor</a:t>
            </a:r>
          </a:p>
        </p:txBody>
      </p:sp>
    </p:spTree>
    <p:extLst>
      <p:ext uri="{BB962C8B-B14F-4D97-AF65-F5344CB8AC3E}">
        <p14:creationId xmlns:p14="http://schemas.microsoft.com/office/powerpoint/2010/main" val="286257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C7F41-46DD-4F0A-B0F4-B8B3A49DC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076" y="128954"/>
            <a:ext cx="3563814" cy="648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2398CB-A937-4D74-A412-FF27F40D7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2098429"/>
            <a:ext cx="3976624" cy="36693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EBDCEA-338E-44A0-9C47-3107867B1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871" y="2288780"/>
            <a:ext cx="5245620" cy="340585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1BF4BBB-6F3F-4498-900C-0515BE521E41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i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/>
              <a:t>What Did The End Goal Look Like?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6096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BF4BBB-6F3F-4498-900C-0515BE521E41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i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/>
              <a:t>What Did The End Goal Look Like?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2AAFC5-0C4B-4F4E-B217-9226A63FA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8098" y="2227385"/>
            <a:ext cx="3595687" cy="26345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5F367F-F1DD-4FDA-89DA-054D04D72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23935" y="2309418"/>
            <a:ext cx="7165325" cy="22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353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BF4BBB-6F3F-4498-900C-0515BE521E41}"/>
              </a:ext>
            </a:extLst>
          </p:cNvPr>
          <p:cNvSpPr txBox="1">
            <a:spLocks/>
          </p:cNvSpPr>
          <p:nvPr/>
        </p:nvSpPr>
        <p:spPr>
          <a:xfrm>
            <a:off x="1097280" y="-85424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i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Challenges!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E2B1EE-A2E5-4F59-B82E-AE35DC70418B}"/>
              </a:ext>
            </a:extLst>
          </p:cNvPr>
          <p:cNvSpPr txBox="1"/>
          <p:nvPr/>
        </p:nvSpPr>
        <p:spPr>
          <a:xfrm>
            <a:off x="1505244" y="1166842"/>
            <a:ext cx="95894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Bookman Old Style" panose="02050604050505020204" pitchFamily="18" charset="0"/>
              </a:rPr>
              <a:t>Data Consolidation.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Bookman Old Style" panose="02050604050505020204" pitchFamily="18" charset="0"/>
              </a:rPr>
              <a:t>Differing Requirements.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Bookman Old Style" panose="02050604050505020204" pitchFamily="18" charset="0"/>
              </a:rPr>
              <a:t>Buy In, Internal &amp; External.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Bookman Old Style" panose="02050604050505020204" pitchFamily="18" charset="0"/>
              </a:rPr>
              <a:t>Handling Change.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Bookman Old Style" panose="02050604050505020204" pitchFamily="18" charset="0"/>
              </a:rPr>
              <a:t>Cost. </a:t>
            </a:r>
          </a:p>
          <a:p>
            <a:endParaRPr lang="en-GB" sz="4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955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BF4BBB-6F3F-4498-900C-0515BE521E41}"/>
              </a:ext>
            </a:extLst>
          </p:cNvPr>
          <p:cNvSpPr txBox="1">
            <a:spLocks/>
          </p:cNvSpPr>
          <p:nvPr/>
        </p:nvSpPr>
        <p:spPr>
          <a:xfrm>
            <a:off x="1097280" y="-85424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i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Tips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E2B1EE-A2E5-4F59-B82E-AE35DC70418B}"/>
              </a:ext>
            </a:extLst>
          </p:cNvPr>
          <p:cNvSpPr txBox="1"/>
          <p:nvPr/>
        </p:nvSpPr>
        <p:spPr>
          <a:xfrm>
            <a:off x="1505244" y="1166842"/>
            <a:ext cx="95894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Bookman Old Style" panose="02050604050505020204" pitchFamily="18" charset="0"/>
              </a:rPr>
              <a:t>Keep as close as possible to existing processes.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>
                <a:latin typeface="Bookman Old Style" panose="02050604050505020204" pitchFamily="18" charset="0"/>
              </a:rPr>
              <a:t>Keep it simple.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>
                <a:latin typeface="Bookman Old Style" panose="02050604050505020204" pitchFamily="18" charset="0"/>
              </a:rPr>
              <a:t>Configure </a:t>
            </a:r>
            <a:r>
              <a:rPr lang="en-GB" sz="4800" dirty="0">
                <a:latin typeface="Bookman Old Style" panose="02050604050505020204" pitchFamily="18" charset="0"/>
              </a:rPr>
              <a:t>software to fit process</a:t>
            </a:r>
          </a:p>
          <a:p>
            <a:endParaRPr lang="en-GB" sz="4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60415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{1F23A29B-4377-49E3-95B8-C40509F50E94}tf56160789_win32</Template>
  <TotalTime>201</TotalTime>
  <Words>127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Franklin Gothic Book</vt:lpstr>
      <vt:lpstr>1_RetrospectVTI</vt:lpstr>
      <vt:lpstr>The Path to Compliance!</vt:lpstr>
      <vt:lpstr>PowerPoint Presentation</vt:lpstr>
      <vt:lpstr>PowerPoint Presentation</vt:lpstr>
      <vt:lpstr>Human beings are far smarter than computers!</vt:lpstr>
      <vt:lpstr>First Floor FIRST FLOOR first floor First.Floor First-Floor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Path to Compliance!</dc:title>
  <dc:creator>Steve Aldridge</dc:creator>
  <cp:lastModifiedBy>You</cp:lastModifiedBy>
  <cp:revision>2</cp:revision>
  <dcterms:created xsi:type="dcterms:W3CDTF">2022-03-03T06:11:31Z</dcterms:created>
  <dcterms:modified xsi:type="dcterms:W3CDTF">2022-03-09T15:16:58Z</dcterms:modified>
</cp:coreProperties>
</file>